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A4EC-19B7-413F-8004-19AFE04B60DE}" type="datetimeFigureOut">
              <a:rPr lang="en-IN" smtClean="0"/>
              <a:t>10-01-2020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C2E35-5E3C-4AD1-97E1-BA159A660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643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A4EC-19B7-413F-8004-19AFE04B60DE}" type="datetimeFigureOut">
              <a:rPr lang="en-IN" smtClean="0"/>
              <a:t>10-01-2020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C2E35-5E3C-4AD1-97E1-BA159A660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862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A4EC-19B7-413F-8004-19AFE04B60DE}" type="datetimeFigureOut">
              <a:rPr lang="en-IN" smtClean="0"/>
              <a:t>10-01-2020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C2E35-5E3C-4AD1-97E1-BA159A660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939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A4EC-19B7-413F-8004-19AFE04B60DE}" type="datetimeFigureOut">
              <a:rPr lang="en-IN" smtClean="0"/>
              <a:t>10-01-2020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C2E35-5E3C-4AD1-97E1-BA159A660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467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A4EC-19B7-413F-8004-19AFE04B60DE}" type="datetimeFigureOut">
              <a:rPr lang="en-IN" smtClean="0"/>
              <a:t>10-01-2020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C2E35-5E3C-4AD1-97E1-BA159A660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23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A4EC-19B7-413F-8004-19AFE04B60DE}" type="datetimeFigureOut">
              <a:rPr lang="en-IN" smtClean="0"/>
              <a:t>10-01-2020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C2E35-5E3C-4AD1-97E1-BA159A660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757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A4EC-19B7-413F-8004-19AFE04B60DE}" type="datetimeFigureOut">
              <a:rPr lang="en-IN" smtClean="0"/>
              <a:t>10-01-2020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C2E35-5E3C-4AD1-97E1-BA159A660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190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A4EC-19B7-413F-8004-19AFE04B60DE}" type="datetimeFigureOut">
              <a:rPr lang="en-IN" smtClean="0"/>
              <a:t>10-01-2020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C2E35-5E3C-4AD1-97E1-BA159A660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47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A4EC-19B7-413F-8004-19AFE04B60DE}" type="datetimeFigureOut">
              <a:rPr lang="en-IN" smtClean="0"/>
              <a:t>10-01-2020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C2E35-5E3C-4AD1-97E1-BA159A660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32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A4EC-19B7-413F-8004-19AFE04B60DE}" type="datetimeFigureOut">
              <a:rPr lang="en-IN" smtClean="0"/>
              <a:t>10-01-2020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C2E35-5E3C-4AD1-97E1-BA159A660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395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A4EC-19B7-413F-8004-19AFE04B60DE}" type="datetimeFigureOut">
              <a:rPr lang="en-IN" smtClean="0"/>
              <a:t>10-01-2020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C2E35-5E3C-4AD1-97E1-BA159A660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811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8A4EC-19B7-413F-8004-19AFE04B60DE}" type="datetimeFigureOut">
              <a:rPr lang="en-IN" smtClean="0"/>
              <a:t>10-01-2020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C2E35-5E3C-4AD1-97E1-BA159A660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411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708639"/>
            <a:ext cx="12209172" cy="5304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662930" y="-25758"/>
            <a:ext cx="4546242" cy="734096"/>
          </a:xfrm>
          <a:custGeom>
            <a:avLst/>
            <a:gdLst>
              <a:gd name="connsiteX0" fmla="*/ 0 w 4546242"/>
              <a:gd name="connsiteY0" fmla="*/ 734096 h 734096"/>
              <a:gd name="connsiteX1" fmla="*/ 4546242 w 4546242"/>
              <a:gd name="connsiteY1" fmla="*/ 734096 h 734096"/>
              <a:gd name="connsiteX2" fmla="*/ 4546242 w 4546242"/>
              <a:gd name="connsiteY2" fmla="*/ 0 h 734096"/>
              <a:gd name="connsiteX3" fmla="*/ 360608 w 4546242"/>
              <a:gd name="connsiteY3" fmla="*/ 0 h 734096"/>
              <a:gd name="connsiteX4" fmla="*/ 0 w 4546242"/>
              <a:gd name="connsiteY4" fmla="*/ 734096 h 73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6242" h="734096">
                <a:moveTo>
                  <a:pt x="0" y="734096"/>
                </a:moveTo>
                <a:lnTo>
                  <a:pt x="4546242" y="734096"/>
                </a:lnTo>
                <a:lnTo>
                  <a:pt x="4546242" y="0"/>
                </a:lnTo>
                <a:lnTo>
                  <a:pt x="360608" y="0"/>
                </a:lnTo>
                <a:lnTo>
                  <a:pt x="0" y="7340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reeform 11"/>
          <p:cNvSpPr/>
          <p:nvPr/>
        </p:nvSpPr>
        <p:spPr>
          <a:xfrm>
            <a:off x="-12879" y="5962918"/>
            <a:ext cx="5782614" cy="927279"/>
          </a:xfrm>
          <a:custGeom>
            <a:avLst/>
            <a:gdLst>
              <a:gd name="connsiteX0" fmla="*/ 12879 w 5782614"/>
              <a:gd name="connsiteY0" fmla="*/ 0 h 927279"/>
              <a:gd name="connsiteX1" fmla="*/ 5782614 w 5782614"/>
              <a:gd name="connsiteY1" fmla="*/ 0 h 927279"/>
              <a:gd name="connsiteX2" fmla="*/ 5357611 w 5782614"/>
              <a:gd name="connsiteY2" fmla="*/ 927279 h 927279"/>
              <a:gd name="connsiteX3" fmla="*/ 0 w 5782614"/>
              <a:gd name="connsiteY3" fmla="*/ 927279 h 927279"/>
              <a:gd name="connsiteX4" fmla="*/ 12879 w 5782614"/>
              <a:gd name="connsiteY4" fmla="*/ 0 h 92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2614" h="927279">
                <a:moveTo>
                  <a:pt x="12879" y="0"/>
                </a:moveTo>
                <a:lnTo>
                  <a:pt x="5782614" y="0"/>
                </a:lnTo>
                <a:lnTo>
                  <a:pt x="5357611" y="927279"/>
                </a:lnTo>
                <a:lnTo>
                  <a:pt x="0" y="927279"/>
                </a:lnTo>
                <a:lnTo>
                  <a:pt x="1287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437881" y="1131881"/>
            <a:ext cx="575685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 smtClean="0">
                <a:solidFill>
                  <a:srgbClr val="FFC000"/>
                </a:solidFill>
                <a:latin typeface="FSAlbert" panose="02000603040000020004" pitchFamily="50" charset="0"/>
              </a:rPr>
              <a:t>P</a:t>
            </a:r>
            <a:r>
              <a:rPr lang="en-IN" sz="6000" dirty="0" smtClean="0">
                <a:solidFill>
                  <a:srgbClr val="002060"/>
                </a:solidFill>
                <a:latin typeface="FSAlbert" panose="02000603040000020004" pitchFamily="50" charset="0"/>
              </a:rPr>
              <a:t>ROTOTYPE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381" y="1871235"/>
            <a:ext cx="1670477" cy="2971222"/>
          </a:xfrm>
          <a:prstGeom prst="rect">
            <a:avLst/>
          </a:prstGeom>
        </p:spPr>
      </p:pic>
      <p:pic>
        <p:nvPicPr>
          <p:cNvPr id="1028" name="Picture 4" descr="https://pngtransparent.com/images/phone-png-1229x1600_5d9dfd5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984" y="1561505"/>
            <a:ext cx="2957270" cy="360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883" y="1881742"/>
            <a:ext cx="1585454" cy="2970742"/>
          </a:xfrm>
          <a:prstGeom prst="rect">
            <a:avLst/>
          </a:prstGeom>
        </p:spPr>
      </p:pic>
      <p:pic>
        <p:nvPicPr>
          <p:cNvPr id="16" name="Picture 4" descr="https://pngtransparent.com/images/phone-png-1229x1600_5d9dfd5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134" y="1555489"/>
            <a:ext cx="2993332" cy="365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61080" y="3012613"/>
            <a:ext cx="527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Wireframing of proposed app will give an idea about UI/UX.  </a:t>
            </a:r>
            <a:endParaRPr lang="en-IN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84582" y="6387920"/>
            <a:ext cx="3090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 smtClean="0">
                <a:latin typeface="FSAlbert" panose="02000603040000020004" pitchFamily="50" charset="0"/>
              </a:rPr>
              <a:t>For Interview of flutter candidate</a:t>
            </a:r>
            <a:endParaRPr lang="en-IN" sz="1200" dirty="0">
              <a:latin typeface="FSAlbert" panose="02000603040000020004" pitchFamily="50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38" y="-19318"/>
            <a:ext cx="1952874" cy="74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7662930" y="-25758"/>
            <a:ext cx="4546242" cy="734096"/>
          </a:xfrm>
          <a:custGeom>
            <a:avLst/>
            <a:gdLst>
              <a:gd name="connsiteX0" fmla="*/ 0 w 4546242"/>
              <a:gd name="connsiteY0" fmla="*/ 734096 h 734096"/>
              <a:gd name="connsiteX1" fmla="*/ 4546242 w 4546242"/>
              <a:gd name="connsiteY1" fmla="*/ 734096 h 734096"/>
              <a:gd name="connsiteX2" fmla="*/ 4546242 w 4546242"/>
              <a:gd name="connsiteY2" fmla="*/ 0 h 734096"/>
              <a:gd name="connsiteX3" fmla="*/ 360608 w 4546242"/>
              <a:gd name="connsiteY3" fmla="*/ 0 h 734096"/>
              <a:gd name="connsiteX4" fmla="*/ 0 w 4546242"/>
              <a:gd name="connsiteY4" fmla="*/ 734096 h 73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6242" h="734096">
                <a:moveTo>
                  <a:pt x="0" y="734096"/>
                </a:moveTo>
                <a:lnTo>
                  <a:pt x="4546242" y="734096"/>
                </a:lnTo>
                <a:lnTo>
                  <a:pt x="4546242" y="0"/>
                </a:lnTo>
                <a:lnTo>
                  <a:pt x="360608" y="0"/>
                </a:lnTo>
                <a:lnTo>
                  <a:pt x="0" y="7340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0" y="708639"/>
            <a:ext cx="12209172" cy="5304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-12879" y="5962918"/>
            <a:ext cx="5782614" cy="927279"/>
          </a:xfrm>
          <a:custGeom>
            <a:avLst/>
            <a:gdLst>
              <a:gd name="connsiteX0" fmla="*/ 12879 w 5782614"/>
              <a:gd name="connsiteY0" fmla="*/ 0 h 927279"/>
              <a:gd name="connsiteX1" fmla="*/ 5782614 w 5782614"/>
              <a:gd name="connsiteY1" fmla="*/ 0 h 927279"/>
              <a:gd name="connsiteX2" fmla="*/ 5357611 w 5782614"/>
              <a:gd name="connsiteY2" fmla="*/ 927279 h 927279"/>
              <a:gd name="connsiteX3" fmla="*/ 0 w 5782614"/>
              <a:gd name="connsiteY3" fmla="*/ 927279 h 927279"/>
              <a:gd name="connsiteX4" fmla="*/ 12879 w 5782614"/>
              <a:gd name="connsiteY4" fmla="*/ 0 h 92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2614" h="927279">
                <a:moveTo>
                  <a:pt x="12879" y="0"/>
                </a:moveTo>
                <a:lnTo>
                  <a:pt x="5782614" y="0"/>
                </a:lnTo>
                <a:lnTo>
                  <a:pt x="5357611" y="927279"/>
                </a:lnTo>
                <a:lnTo>
                  <a:pt x="0" y="927279"/>
                </a:lnTo>
                <a:lnTo>
                  <a:pt x="1287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15" y="708337"/>
            <a:ext cx="3475558" cy="61818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95659" y="1661139"/>
            <a:ext cx="494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AVAILABILITY RESULT </a:t>
            </a:r>
            <a:endParaRPr lang="en-IN" sz="3600" b="1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79317" y="3360743"/>
            <a:ext cx="4757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Location wise availability result can be obtained.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84582" y="6387920"/>
            <a:ext cx="3090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 smtClean="0">
                <a:latin typeface="FSAlbert" panose="02000603040000020004" pitchFamily="50" charset="0"/>
              </a:rPr>
              <a:t>For Interview of flutter candidate</a:t>
            </a:r>
            <a:endParaRPr lang="en-IN" sz="1200" dirty="0">
              <a:latin typeface="FSAlbert" panose="02000603040000020004" pitchFamily="50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38" y="-19318"/>
            <a:ext cx="1952874" cy="74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0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7662930" y="-25758"/>
            <a:ext cx="4546242" cy="734096"/>
          </a:xfrm>
          <a:custGeom>
            <a:avLst/>
            <a:gdLst>
              <a:gd name="connsiteX0" fmla="*/ 0 w 4546242"/>
              <a:gd name="connsiteY0" fmla="*/ 734096 h 734096"/>
              <a:gd name="connsiteX1" fmla="*/ 4546242 w 4546242"/>
              <a:gd name="connsiteY1" fmla="*/ 734096 h 734096"/>
              <a:gd name="connsiteX2" fmla="*/ 4546242 w 4546242"/>
              <a:gd name="connsiteY2" fmla="*/ 0 h 734096"/>
              <a:gd name="connsiteX3" fmla="*/ 360608 w 4546242"/>
              <a:gd name="connsiteY3" fmla="*/ 0 h 734096"/>
              <a:gd name="connsiteX4" fmla="*/ 0 w 4546242"/>
              <a:gd name="connsiteY4" fmla="*/ 734096 h 73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6242" h="734096">
                <a:moveTo>
                  <a:pt x="0" y="734096"/>
                </a:moveTo>
                <a:lnTo>
                  <a:pt x="4546242" y="734096"/>
                </a:lnTo>
                <a:lnTo>
                  <a:pt x="4546242" y="0"/>
                </a:lnTo>
                <a:lnTo>
                  <a:pt x="360608" y="0"/>
                </a:lnTo>
                <a:lnTo>
                  <a:pt x="0" y="7340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0" y="708639"/>
            <a:ext cx="12209172" cy="5304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-12879" y="5962918"/>
            <a:ext cx="5782614" cy="927279"/>
          </a:xfrm>
          <a:custGeom>
            <a:avLst/>
            <a:gdLst>
              <a:gd name="connsiteX0" fmla="*/ 12879 w 5782614"/>
              <a:gd name="connsiteY0" fmla="*/ 0 h 927279"/>
              <a:gd name="connsiteX1" fmla="*/ 5782614 w 5782614"/>
              <a:gd name="connsiteY1" fmla="*/ 0 h 927279"/>
              <a:gd name="connsiteX2" fmla="*/ 5357611 w 5782614"/>
              <a:gd name="connsiteY2" fmla="*/ 927279 h 927279"/>
              <a:gd name="connsiteX3" fmla="*/ 0 w 5782614"/>
              <a:gd name="connsiteY3" fmla="*/ 927279 h 927279"/>
              <a:gd name="connsiteX4" fmla="*/ 12879 w 5782614"/>
              <a:gd name="connsiteY4" fmla="*/ 0 h 92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2614" h="927279">
                <a:moveTo>
                  <a:pt x="12879" y="0"/>
                </a:moveTo>
                <a:lnTo>
                  <a:pt x="5782614" y="0"/>
                </a:lnTo>
                <a:lnTo>
                  <a:pt x="5357611" y="927279"/>
                </a:lnTo>
                <a:lnTo>
                  <a:pt x="0" y="927279"/>
                </a:lnTo>
                <a:lnTo>
                  <a:pt x="1287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24" y="708338"/>
            <a:ext cx="3475558" cy="61818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76220" y="1661139"/>
            <a:ext cx="494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USER DASHBOARD</a:t>
            </a:r>
            <a:endParaRPr lang="en-IN" sz="3600" b="1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79317" y="2846623"/>
            <a:ext cx="4757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User can obtain total transaction summary.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79317" y="3821604"/>
            <a:ext cx="4757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Three most important features for user –         Order details with tracking, Accounts and Feedback.  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84582" y="6387920"/>
            <a:ext cx="3090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 smtClean="0">
                <a:latin typeface="FSAlbert" panose="02000603040000020004" pitchFamily="50" charset="0"/>
              </a:rPr>
              <a:t>For Interview of flutter candidate</a:t>
            </a:r>
            <a:endParaRPr lang="en-IN" sz="1200" dirty="0">
              <a:latin typeface="FSAlbert" panose="02000603040000020004" pitchFamily="50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38" y="-19318"/>
            <a:ext cx="1952874" cy="74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7662930" y="-25758"/>
            <a:ext cx="4546242" cy="734096"/>
          </a:xfrm>
          <a:custGeom>
            <a:avLst/>
            <a:gdLst>
              <a:gd name="connsiteX0" fmla="*/ 0 w 4546242"/>
              <a:gd name="connsiteY0" fmla="*/ 734096 h 734096"/>
              <a:gd name="connsiteX1" fmla="*/ 4546242 w 4546242"/>
              <a:gd name="connsiteY1" fmla="*/ 734096 h 734096"/>
              <a:gd name="connsiteX2" fmla="*/ 4546242 w 4546242"/>
              <a:gd name="connsiteY2" fmla="*/ 0 h 734096"/>
              <a:gd name="connsiteX3" fmla="*/ 360608 w 4546242"/>
              <a:gd name="connsiteY3" fmla="*/ 0 h 734096"/>
              <a:gd name="connsiteX4" fmla="*/ 0 w 4546242"/>
              <a:gd name="connsiteY4" fmla="*/ 734096 h 73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6242" h="734096">
                <a:moveTo>
                  <a:pt x="0" y="734096"/>
                </a:moveTo>
                <a:lnTo>
                  <a:pt x="4546242" y="734096"/>
                </a:lnTo>
                <a:lnTo>
                  <a:pt x="4546242" y="0"/>
                </a:lnTo>
                <a:lnTo>
                  <a:pt x="360608" y="0"/>
                </a:lnTo>
                <a:lnTo>
                  <a:pt x="0" y="7340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0" y="708639"/>
            <a:ext cx="12209172" cy="5304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-12879" y="5962918"/>
            <a:ext cx="5782614" cy="927279"/>
          </a:xfrm>
          <a:custGeom>
            <a:avLst/>
            <a:gdLst>
              <a:gd name="connsiteX0" fmla="*/ 12879 w 5782614"/>
              <a:gd name="connsiteY0" fmla="*/ 0 h 927279"/>
              <a:gd name="connsiteX1" fmla="*/ 5782614 w 5782614"/>
              <a:gd name="connsiteY1" fmla="*/ 0 h 927279"/>
              <a:gd name="connsiteX2" fmla="*/ 5357611 w 5782614"/>
              <a:gd name="connsiteY2" fmla="*/ 927279 h 927279"/>
              <a:gd name="connsiteX3" fmla="*/ 0 w 5782614"/>
              <a:gd name="connsiteY3" fmla="*/ 927279 h 927279"/>
              <a:gd name="connsiteX4" fmla="*/ 12879 w 5782614"/>
              <a:gd name="connsiteY4" fmla="*/ 0 h 92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2614" h="927279">
                <a:moveTo>
                  <a:pt x="12879" y="0"/>
                </a:moveTo>
                <a:lnTo>
                  <a:pt x="5782614" y="0"/>
                </a:lnTo>
                <a:lnTo>
                  <a:pt x="5357611" y="927279"/>
                </a:lnTo>
                <a:lnTo>
                  <a:pt x="0" y="927279"/>
                </a:lnTo>
                <a:lnTo>
                  <a:pt x="1287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13" y="708338"/>
            <a:ext cx="3475558" cy="61818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76220" y="1661139"/>
            <a:ext cx="494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ORDER TRACKING</a:t>
            </a:r>
            <a:endParaRPr lang="en-IN" sz="3600" b="1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00362" y="2856347"/>
            <a:ext cx="4757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User can track placed order with their current status.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00362" y="3587409"/>
            <a:ext cx="4757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Accepted order will have green mark whereas rejected order with have separate colour code.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00362" y="4372783"/>
            <a:ext cx="4757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User can place new order from this panel.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00362" y="5081213"/>
            <a:ext cx="4757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Orders can be filtered.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84582" y="6387920"/>
            <a:ext cx="3090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 smtClean="0">
                <a:latin typeface="FSAlbert" panose="02000603040000020004" pitchFamily="50" charset="0"/>
              </a:rPr>
              <a:t>For Interview of flutter candidate</a:t>
            </a:r>
            <a:endParaRPr lang="en-IN" sz="1200" dirty="0">
              <a:latin typeface="FSAlbert" panose="02000603040000020004" pitchFamily="50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38" y="-19318"/>
            <a:ext cx="1952874" cy="74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7662930" y="-25758"/>
            <a:ext cx="4546242" cy="734096"/>
          </a:xfrm>
          <a:custGeom>
            <a:avLst/>
            <a:gdLst>
              <a:gd name="connsiteX0" fmla="*/ 0 w 4546242"/>
              <a:gd name="connsiteY0" fmla="*/ 734096 h 734096"/>
              <a:gd name="connsiteX1" fmla="*/ 4546242 w 4546242"/>
              <a:gd name="connsiteY1" fmla="*/ 734096 h 734096"/>
              <a:gd name="connsiteX2" fmla="*/ 4546242 w 4546242"/>
              <a:gd name="connsiteY2" fmla="*/ 0 h 734096"/>
              <a:gd name="connsiteX3" fmla="*/ 360608 w 4546242"/>
              <a:gd name="connsiteY3" fmla="*/ 0 h 734096"/>
              <a:gd name="connsiteX4" fmla="*/ 0 w 4546242"/>
              <a:gd name="connsiteY4" fmla="*/ 734096 h 73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6242" h="734096">
                <a:moveTo>
                  <a:pt x="0" y="734096"/>
                </a:moveTo>
                <a:lnTo>
                  <a:pt x="4546242" y="734096"/>
                </a:lnTo>
                <a:lnTo>
                  <a:pt x="4546242" y="0"/>
                </a:lnTo>
                <a:lnTo>
                  <a:pt x="360608" y="0"/>
                </a:lnTo>
                <a:lnTo>
                  <a:pt x="0" y="7340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0" y="708639"/>
            <a:ext cx="12209172" cy="5304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-12879" y="5962918"/>
            <a:ext cx="5782614" cy="927279"/>
          </a:xfrm>
          <a:custGeom>
            <a:avLst/>
            <a:gdLst>
              <a:gd name="connsiteX0" fmla="*/ 12879 w 5782614"/>
              <a:gd name="connsiteY0" fmla="*/ 0 h 927279"/>
              <a:gd name="connsiteX1" fmla="*/ 5782614 w 5782614"/>
              <a:gd name="connsiteY1" fmla="*/ 0 h 927279"/>
              <a:gd name="connsiteX2" fmla="*/ 5357611 w 5782614"/>
              <a:gd name="connsiteY2" fmla="*/ 927279 h 927279"/>
              <a:gd name="connsiteX3" fmla="*/ 0 w 5782614"/>
              <a:gd name="connsiteY3" fmla="*/ 927279 h 927279"/>
              <a:gd name="connsiteX4" fmla="*/ 12879 w 5782614"/>
              <a:gd name="connsiteY4" fmla="*/ 0 h 92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2614" h="927279">
                <a:moveTo>
                  <a:pt x="12879" y="0"/>
                </a:moveTo>
                <a:lnTo>
                  <a:pt x="5782614" y="0"/>
                </a:lnTo>
                <a:lnTo>
                  <a:pt x="5357611" y="927279"/>
                </a:lnTo>
                <a:lnTo>
                  <a:pt x="0" y="927279"/>
                </a:lnTo>
                <a:lnTo>
                  <a:pt x="1287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85" y="708338"/>
            <a:ext cx="3480776" cy="61818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76220" y="1661139"/>
            <a:ext cx="494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ACCOUNTS TRACKING</a:t>
            </a:r>
            <a:endParaRPr lang="en-IN" sz="3600" b="1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24204" y="2779073"/>
            <a:ext cx="4892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All transactions can be seen at one go.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4204" y="3491472"/>
            <a:ext cx="4892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Successful payment will marked with green colour whereas dues will be in red.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24204" y="4255463"/>
            <a:ext cx="4892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Transaction details can be downloaded.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24204" y="5049398"/>
            <a:ext cx="4892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Transactions can be filtered based on date, amount, status.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84582" y="6387920"/>
            <a:ext cx="3090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 smtClean="0">
                <a:latin typeface="FSAlbert" panose="02000603040000020004" pitchFamily="50" charset="0"/>
              </a:rPr>
              <a:t>For Interview of flutter candidate</a:t>
            </a:r>
            <a:endParaRPr lang="en-IN" sz="1200" dirty="0">
              <a:latin typeface="FSAlbert" panose="02000603040000020004" pitchFamily="50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38" y="-19318"/>
            <a:ext cx="1952874" cy="74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5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7662930" y="-25758"/>
            <a:ext cx="4546242" cy="734096"/>
          </a:xfrm>
          <a:custGeom>
            <a:avLst/>
            <a:gdLst>
              <a:gd name="connsiteX0" fmla="*/ 0 w 4546242"/>
              <a:gd name="connsiteY0" fmla="*/ 734096 h 734096"/>
              <a:gd name="connsiteX1" fmla="*/ 4546242 w 4546242"/>
              <a:gd name="connsiteY1" fmla="*/ 734096 h 734096"/>
              <a:gd name="connsiteX2" fmla="*/ 4546242 w 4546242"/>
              <a:gd name="connsiteY2" fmla="*/ 0 h 734096"/>
              <a:gd name="connsiteX3" fmla="*/ 360608 w 4546242"/>
              <a:gd name="connsiteY3" fmla="*/ 0 h 734096"/>
              <a:gd name="connsiteX4" fmla="*/ 0 w 4546242"/>
              <a:gd name="connsiteY4" fmla="*/ 734096 h 73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6242" h="734096">
                <a:moveTo>
                  <a:pt x="0" y="734096"/>
                </a:moveTo>
                <a:lnTo>
                  <a:pt x="4546242" y="734096"/>
                </a:lnTo>
                <a:lnTo>
                  <a:pt x="4546242" y="0"/>
                </a:lnTo>
                <a:lnTo>
                  <a:pt x="360608" y="0"/>
                </a:lnTo>
                <a:lnTo>
                  <a:pt x="0" y="7340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0" y="708639"/>
            <a:ext cx="12209172" cy="5304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-12879" y="5962918"/>
            <a:ext cx="5782614" cy="927279"/>
          </a:xfrm>
          <a:custGeom>
            <a:avLst/>
            <a:gdLst>
              <a:gd name="connsiteX0" fmla="*/ 12879 w 5782614"/>
              <a:gd name="connsiteY0" fmla="*/ 0 h 927279"/>
              <a:gd name="connsiteX1" fmla="*/ 5782614 w 5782614"/>
              <a:gd name="connsiteY1" fmla="*/ 0 h 927279"/>
              <a:gd name="connsiteX2" fmla="*/ 5357611 w 5782614"/>
              <a:gd name="connsiteY2" fmla="*/ 927279 h 927279"/>
              <a:gd name="connsiteX3" fmla="*/ 0 w 5782614"/>
              <a:gd name="connsiteY3" fmla="*/ 927279 h 927279"/>
              <a:gd name="connsiteX4" fmla="*/ 12879 w 5782614"/>
              <a:gd name="connsiteY4" fmla="*/ 0 h 92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2614" h="927279">
                <a:moveTo>
                  <a:pt x="12879" y="0"/>
                </a:moveTo>
                <a:lnTo>
                  <a:pt x="5782614" y="0"/>
                </a:lnTo>
                <a:lnTo>
                  <a:pt x="5357611" y="927279"/>
                </a:lnTo>
                <a:lnTo>
                  <a:pt x="0" y="927279"/>
                </a:lnTo>
                <a:lnTo>
                  <a:pt x="1287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85" y="708337"/>
            <a:ext cx="3480776" cy="61818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76220" y="1661139"/>
            <a:ext cx="494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FEEDBACK TRACKING</a:t>
            </a:r>
            <a:endParaRPr lang="en-IN" sz="3600" b="1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04586" y="2675195"/>
            <a:ext cx="5048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User can track old feedbacks and also can initiate a new complaint.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04586" y="3461215"/>
            <a:ext cx="50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Any time complaint can be withdrawn.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04586" y="4271875"/>
            <a:ext cx="5048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Colour indicator tells whether a feedback has been successfully resolved or pending.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84582" y="6387920"/>
            <a:ext cx="3090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 smtClean="0">
                <a:latin typeface="FSAlbert" panose="02000603040000020004" pitchFamily="50" charset="0"/>
              </a:rPr>
              <a:t>For Interview of flutter candidate</a:t>
            </a:r>
            <a:endParaRPr lang="en-IN" sz="1200" dirty="0">
              <a:latin typeface="FSAlbert" panose="02000603040000020004" pitchFamily="50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38" y="-19318"/>
            <a:ext cx="1952874" cy="74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0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7662930" y="-25758"/>
            <a:ext cx="4546242" cy="734096"/>
          </a:xfrm>
          <a:custGeom>
            <a:avLst/>
            <a:gdLst>
              <a:gd name="connsiteX0" fmla="*/ 0 w 4546242"/>
              <a:gd name="connsiteY0" fmla="*/ 734096 h 734096"/>
              <a:gd name="connsiteX1" fmla="*/ 4546242 w 4546242"/>
              <a:gd name="connsiteY1" fmla="*/ 734096 h 734096"/>
              <a:gd name="connsiteX2" fmla="*/ 4546242 w 4546242"/>
              <a:gd name="connsiteY2" fmla="*/ 0 h 734096"/>
              <a:gd name="connsiteX3" fmla="*/ 360608 w 4546242"/>
              <a:gd name="connsiteY3" fmla="*/ 0 h 734096"/>
              <a:gd name="connsiteX4" fmla="*/ 0 w 4546242"/>
              <a:gd name="connsiteY4" fmla="*/ 734096 h 73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6242" h="734096">
                <a:moveTo>
                  <a:pt x="0" y="734096"/>
                </a:moveTo>
                <a:lnTo>
                  <a:pt x="4546242" y="734096"/>
                </a:lnTo>
                <a:lnTo>
                  <a:pt x="4546242" y="0"/>
                </a:lnTo>
                <a:lnTo>
                  <a:pt x="360608" y="0"/>
                </a:lnTo>
                <a:lnTo>
                  <a:pt x="0" y="7340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0" y="708639"/>
            <a:ext cx="12209172" cy="5304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-12879" y="5962918"/>
            <a:ext cx="5782614" cy="927279"/>
          </a:xfrm>
          <a:custGeom>
            <a:avLst/>
            <a:gdLst>
              <a:gd name="connsiteX0" fmla="*/ 12879 w 5782614"/>
              <a:gd name="connsiteY0" fmla="*/ 0 h 927279"/>
              <a:gd name="connsiteX1" fmla="*/ 5782614 w 5782614"/>
              <a:gd name="connsiteY1" fmla="*/ 0 h 927279"/>
              <a:gd name="connsiteX2" fmla="*/ 5357611 w 5782614"/>
              <a:gd name="connsiteY2" fmla="*/ 927279 h 927279"/>
              <a:gd name="connsiteX3" fmla="*/ 0 w 5782614"/>
              <a:gd name="connsiteY3" fmla="*/ 927279 h 927279"/>
              <a:gd name="connsiteX4" fmla="*/ 12879 w 5782614"/>
              <a:gd name="connsiteY4" fmla="*/ 0 h 92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2614" h="927279">
                <a:moveTo>
                  <a:pt x="12879" y="0"/>
                </a:moveTo>
                <a:lnTo>
                  <a:pt x="5782614" y="0"/>
                </a:lnTo>
                <a:lnTo>
                  <a:pt x="5357611" y="927279"/>
                </a:lnTo>
                <a:lnTo>
                  <a:pt x="0" y="927279"/>
                </a:lnTo>
                <a:lnTo>
                  <a:pt x="1287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9" y="708338"/>
            <a:ext cx="3473523" cy="61689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68228" y="2921085"/>
            <a:ext cx="494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STORY</a:t>
            </a:r>
            <a:endParaRPr lang="en-IN" sz="3600" b="1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84582" y="6387920"/>
            <a:ext cx="3090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 smtClean="0">
                <a:latin typeface="FSAlbert" panose="02000603040000020004" pitchFamily="50" charset="0"/>
              </a:rPr>
              <a:t>For Interview of flutter candidate</a:t>
            </a:r>
            <a:endParaRPr lang="en-IN" sz="1200" dirty="0">
              <a:latin typeface="FSAlbert" panose="02000603040000020004" pitchFamily="50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38" y="-19318"/>
            <a:ext cx="1952874" cy="74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7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7662930" y="-25758"/>
            <a:ext cx="4546242" cy="734096"/>
          </a:xfrm>
          <a:custGeom>
            <a:avLst/>
            <a:gdLst>
              <a:gd name="connsiteX0" fmla="*/ 0 w 4546242"/>
              <a:gd name="connsiteY0" fmla="*/ 734096 h 734096"/>
              <a:gd name="connsiteX1" fmla="*/ 4546242 w 4546242"/>
              <a:gd name="connsiteY1" fmla="*/ 734096 h 734096"/>
              <a:gd name="connsiteX2" fmla="*/ 4546242 w 4546242"/>
              <a:gd name="connsiteY2" fmla="*/ 0 h 734096"/>
              <a:gd name="connsiteX3" fmla="*/ 360608 w 4546242"/>
              <a:gd name="connsiteY3" fmla="*/ 0 h 734096"/>
              <a:gd name="connsiteX4" fmla="*/ 0 w 4546242"/>
              <a:gd name="connsiteY4" fmla="*/ 734096 h 73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6242" h="734096">
                <a:moveTo>
                  <a:pt x="0" y="734096"/>
                </a:moveTo>
                <a:lnTo>
                  <a:pt x="4546242" y="734096"/>
                </a:lnTo>
                <a:lnTo>
                  <a:pt x="4546242" y="0"/>
                </a:lnTo>
                <a:lnTo>
                  <a:pt x="360608" y="0"/>
                </a:lnTo>
                <a:lnTo>
                  <a:pt x="0" y="7340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0" y="708639"/>
            <a:ext cx="12209172" cy="5304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-12879" y="5962918"/>
            <a:ext cx="5782614" cy="927279"/>
          </a:xfrm>
          <a:custGeom>
            <a:avLst/>
            <a:gdLst>
              <a:gd name="connsiteX0" fmla="*/ 12879 w 5782614"/>
              <a:gd name="connsiteY0" fmla="*/ 0 h 927279"/>
              <a:gd name="connsiteX1" fmla="*/ 5782614 w 5782614"/>
              <a:gd name="connsiteY1" fmla="*/ 0 h 927279"/>
              <a:gd name="connsiteX2" fmla="*/ 5357611 w 5782614"/>
              <a:gd name="connsiteY2" fmla="*/ 927279 h 927279"/>
              <a:gd name="connsiteX3" fmla="*/ 0 w 5782614"/>
              <a:gd name="connsiteY3" fmla="*/ 927279 h 927279"/>
              <a:gd name="connsiteX4" fmla="*/ 12879 w 5782614"/>
              <a:gd name="connsiteY4" fmla="*/ 0 h 92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2614" h="927279">
                <a:moveTo>
                  <a:pt x="12879" y="0"/>
                </a:moveTo>
                <a:lnTo>
                  <a:pt x="5782614" y="0"/>
                </a:lnTo>
                <a:lnTo>
                  <a:pt x="5357611" y="927279"/>
                </a:lnTo>
                <a:lnTo>
                  <a:pt x="0" y="927279"/>
                </a:lnTo>
                <a:lnTo>
                  <a:pt x="1287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85" y="708338"/>
            <a:ext cx="3480776" cy="61818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82659" y="2921085"/>
            <a:ext cx="494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NEWS &amp; EVENTS</a:t>
            </a:r>
            <a:endParaRPr lang="en-IN" sz="3600" b="1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84582" y="6387920"/>
            <a:ext cx="3090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 smtClean="0">
                <a:latin typeface="FSAlbert" panose="02000603040000020004" pitchFamily="50" charset="0"/>
              </a:rPr>
              <a:t>For Interview of flutter candidate</a:t>
            </a:r>
            <a:endParaRPr lang="en-IN" sz="1200" dirty="0">
              <a:latin typeface="FSAlbert" panose="02000603040000020004" pitchFamily="50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38" y="-19318"/>
            <a:ext cx="1952874" cy="74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0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7662930" y="-25758"/>
            <a:ext cx="4546242" cy="734096"/>
          </a:xfrm>
          <a:custGeom>
            <a:avLst/>
            <a:gdLst>
              <a:gd name="connsiteX0" fmla="*/ 0 w 4546242"/>
              <a:gd name="connsiteY0" fmla="*/ 734096 h 734096"/>
              <a:gd name="connsiteX1" fmla="*/ 4546242 w 4546242"/>
              <a:gd name="connsiteY1" fmla="*/ 734096 h 734096"/>
              <a:gd name="connsiteX2" fmla="*/ 4546242 w 4546242"/>
              <a:gd name="connsiteY2" fmla="*/ 0 h 734096"/>
              <a:gd name="connsiteX3" fmla="*/ 360608 w 4546242"/>
              <a:gd name="connsiteY3" fmla="*/ 0 h 734096"/>
              <a:gd name="connsiteX4" fmla="*/ 0 w 4546242"/>
              <a:gd name="connsiteY4" fmla="*/ 734096 h 73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6242" h="734096">
                <a:moveTo>
                  <a:pt x="0" y="734096"/>
                </a:moveTo>
                <a:lnTo>
                  <a:pt x="4546242" y="734096"/>
                </a:lnTo>
                <a:lnTo>
                  <a:pt x="4546242" y="0"/>
                </a:lnTo>
                <a:lnTo>
                  <a:pt x="360608" y="0"/>
                </a:lnTo>
                <a:lnTo>
                  <a:pt x="0" y="7340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0" y="708639"/>
            <a:ext cx="12209172" cy="5304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-12879" y="5962918"/>
            <a:ext cx="5782614" cy="927279"/>
          </a:xfrm>
          <a:custGeom>
            <a:avLst/>
            <a:gdLst>
              <a:gd name="connsiteX0" fmla="*/ 12879 w 5782614"/>
              <a:gd name="connsiteY0" fmla="*/ 0 h 927279"/>
              <a:gd name="connsiteX1" fmla="*/ 5782614 w 5782614"/>
              <a:gd name="connsiteY1" fmla="*/ 0 h 927279"/>
              <a:gd name="connsiteX2" fmla="*/ 5357611 w 5782614"/>
              <a:gd name="connsiteY2" fmla="*/ 927279 h 927279"/>
              <a:gd name="connsiteX3" fmla="*/ 0 w 5782614"/>
              <a:gd name="connsiteY3" fmla="*/ 927279 h 927279"/>
              <a:gd name="connsiteX4" fmla="*/ 12879 w 5782614"/>
              <a:gd name="connsiteY4" fmla="*/ 0 h 92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2614" h="927279">
                <a:moveTo>
                  <a:pt x="12879" y="0"/>
                </a:moveTo>
                <a:lnTo>
                  <a:pt x="5782614" y="0"/>
                </a:lnTo>
                <a:lnTo>
                  <a:pt x="5357611" y="927279"/>
                </a:lnTo>
                <a:lnTo>
                  <a:pt x="0" y="927279"/>
                </a:lnTo>
                <a:lnTo>
                  <a:pt x="1287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5896461" y="3037577"/>
            <a:ext cx="494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LOGIN</a:t>
            </a:r>
            <a:endParaRPr lang="en-IN" sz="3600" b="1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381" y="708338"/>
            <a:ext cx="3446572" cy="613030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684582" y="6387920"/>
            <a:ext cx="3090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 smtClean="0">
                <a:latin typeface="FSAlbert" panose="02000603040000020004" pitchFamily="50" charset="0"/>
              </a:rPr>
              <a:t>For Interview of flutter candidate</a:t>
            </a:r>
            <a:endParaRPr lang="en-IN" sz="1200" dirty="0">
              <a:latin typeface="FSAlbert" panose="02000603040000020004" pitchFamily="50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38" y="-19318"/>
            <a:ext cx="1952874" cy="74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9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7662930" y="-25758"/>
            <a:ext cx="4546242" cy="734096"/>
          </a:xfrm>
          <a:custGeom>
            <a:avLst/>
            <a:gdLst>
              <a:gd name="connsiteX0" fmla="*/ 0 w 4546242"/>
              <a:gd name="connsiteY0" fmla="*/ 734096 h 734096"/>
              <a:gd name="connsiteX1" fmla="*/ 4546242 w 4546242"/>
              <a:gd name="connsiteY1" fmla="*/ 734096 h 734096"/>
              <a:gd name="connsiteX2" fmla="*/ 4546242 w 4546242"/>
              <a:gd name="connsiteY2" fmla="*/ 0 h 734096"/>
              <a:gd name="connsiteX3" fmla="*/ 360608 w 4546242"/>
              <a:gd name="connsiteY3" fmla="*/ 0 h 734096"/>
              <a:gd name="connsiteX4" fmla="*/ 0 w 4546242"/>
              <a:gd name="connsiteY4" fmla="*/ 734096 h 73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6242" h="734096">
                <a:moveTo>
                  <a:pt x="0" y="734096"/>
                </a:moveTo>
                <a:lnTo>
                  <a:pt x="4546242" y="734096"/>
                </a:lnTo>
                <a:lnTo>
                  <a:pt x="4546242" y="0"/>
                </a:lnTo>
                <a:lnTo>
                  <a:pt x="360608" y="0"/>
                </a:lnTo>
                <a:lnTo>
                  <a:pt x="0" y="7340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8684582" y="6387920"/>
            <a:ext cx="3090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 smtClean="0">
                <a:latin typeface="FSAlbert" panose="02000603040000020004" pitchFamily="50" charset="0"/>
              </a:rPr>
              <a:t>For Interview of flutter candidate</a:t>
            </a:r>
            <a:endParaRPr lang="en-IN" sz="1200" dirty="0">
              <a:latin typeface="FSAlbert" panose="02000603040000020004" pitchFamily="50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708639"/>
            <a:ext cx="12209172" cy="5304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-12879" y="5962918"/>
            <a:ext cx="5782614" cy="927279"/>
          </a:xfrm>
          <a:custGeom>
            <a:avLst/>
            <a:gdLst>
              <a:gd name="connsiteX0" fmla="*/ 12879 w 5782614"/>
              <a:gd name="connsiteY0" fmla="*/ 0 h 927279"/>
              <a:gd name="connsiteX1" fmla="*/ 5782614 w 5782614"/>
              <a:gd name="connsiteY1" fmla="*/ 0 h 927279"/>
              <a:gd name="connsiteX2" fmla="*/ 5357611 w 5782614"/>
              <a:gd name="connsiteY2" fmla="*/ 927279 h 927279"/>
              <a:gd name="connsiteX3" fmla="*/ 0 w 5782614"/>
              <a:gd name="connsiteY3" fmla="*/ 927279 h 927279"/>
              <a:gd name="connsiteX4" fmla="*/ 12879 w 5782614"/>
              <a:gd name="connsiteY4" fmla="*/ 0 h 92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2614" h="927279">
                <a:moveTo>
                  <a:pt x="12879" y="0"/>
                </a:moveTo>
                <a:lnTo>
                  <a:pt x="5782614" y="0"/>
                </a:lnTo>
                <a:lnTo>
                  <a:pt x="5357611" y="927279"/>
                </a:lnTo>
                <a:lnTo>
                  <a:pt x="0" y="927279"/>
                </a:lnTo>
                <a:lnTo>
                  <a:pt x="1287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24" y="708338"/>
            <a:ext cx="3475558" cy="61818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76220" y="3037578"/>
            <a:ext cx="494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REGISTRATION</a:t>
            </a:r>
            <a:endParaRPr lang="en-IN" sz="3600" b="1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38" y="-19318"/>
            <a:ext cx="1952874" cy="74860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378817" y="1687132"/>
            <a:ext cx="23053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778989" y="1502466"/>
            <a:ext cx="215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#1c6aaf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874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7662930" y="-25758"/>
            <a:ext cx="4546242" cy="734096"/>
          </a:xfrm>
          <a:custGeom>
            <a:avLst/>
            <a:gdLst>
              <a:gd name="connsiteX0" fmla="*/ 0 w 4546242"/>
              <a:gd name="connsiteY0" fmla="*/ 734096 h 734096"/>
              <a:gd name="connsiteX1" fmla="*/ 4546242 w 4546242"/>
              <a:gd name="connsiteY1" fmla="*/ 734096 h 734096"/>
              <a:gd name="connsiteX2" fmla="*/ 4546242 w 4546242"/>
              <a:gd name="connsiteY2" fmla="*/ 0 h 734096"/>
              <a:gd name="connsiteX3" fmla="*/ 360608 w 4546242"/>
              <a:gd name="connsiteY3" fmla="*/ 0 h 734096"/>
              <a:gd name="connsiteX4" fmla="*/ 0 w 4546242"/>
              <a:gd name="connsiteY4" fmla="*/ 734096 h 73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6242" h="734096">
                <a:moveTo>
                  <a:pt x="0" y="734096"/>
                </a:moveTo>
                <a:lnTo>
                  <a:pt x="4546242" y="734096"/>
                </a:lnTo>
                <a:lnTo>
                  <a:pt x="4546242" y="0"/>
                </a:lnTo>
                <a:lnTo>
                  <a:pt x="360608" y="0"/>
                </a:lnTo>
                <a:lnTo>
                  <a:pt x="0" y="7340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0" y="708639"/>
            <a:ext cx="12209172" cy="5304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-12879" y="5962918"/>
            <a:ext cx="5782614" cy="927279"/>
          </a:xfrm>
          <a:custGeom>
            <a:avLst/>
            <a:gdLst>
              <a:gd name="connsiteX0" fmla="*/ 12879 w 5782614"/>
              <a:gd name="connsiteY0" fmla="*/ 0 h 927279"/>
              <a:gd name="connsiteX1" fmla="*/ 5782614 w 5782614"/>
              <a:gd name="connsiteY1" fmla="*/ 0 h 927279"/>
              <a:gd name="connsiteX2" fmla="*/ 5357611 w 5782614"/>
              <a:gd name="connsiteY2" fmla="*/ 927279 h 927279"/>
              <a:gd name="connsiteX3" fmla="*/ 0 w 5782614"/>
              <a:gd name="connsiteY3" fmla="*/ 927279 h 927279"/>
              <a:gd name="connsiteX4" fmla="*/ 12879 w 5782614"/>
              <a:gd name="connsiteY4" fmla="*/ 0 h 92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2614" h="927279">
                <a:moveTo>
                  <a:pt x="12879" y="0"/>
                </a:moveTo>
                <a:lnTo>
                  <a:pt x="5782614" y="0"/>
                </a:lnTo>
                <a:lnTo>
                  <a:pt x="5357611" y="927279"/>
                </a:lnTo>
                <a:lnTo>
                  <a:pt x="0" y="927279"/>
                </a:lnTo>
                <a:lnTo>
                  <a:pt x="1287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80" y="727656"/>
            <a:ext cx="3464697" cy="61625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04178" y="1532827"/>
            <a:ext cx="4637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APP LANDING PAGE</a:t>
            </a:r>
            <a:endParaRPr lang="en-IN" sz="3600" b="1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84609" y="2779073"/>
            <a:ext cx="4757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Background with Liberty brand symbol of spokes. It will be very subtle without creating any visual obstruction.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84609" y="4103572"/>
            <a:ext cx="4757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Information slides controlled by admin panel.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84609" y="5077729"/>
            <a:ext cx="4757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Though there are options to either register or sign in, user can also enter anonymously.  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84582" y="6387920"/>
            <a:ext cx="3090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 smtClean="0">
                <a:latin typeface="FSAlbert" panose="02000603040000020004" pitchFamily="50" charset="0"/>
              </a:rPr>
              <a:t>For Interview of flutter candidate</a:t>
            </a:r>
            <a:endParaRPr lang="en-IN" sz="1200" dirty="0">
              <a:latin typeface="FSAlbert" panose="02000603040000020004" pitchFamily="50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38" y="-19318"/>
            <a:ext cx="1952874" cy="74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0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7662930" y="-25758"/>
            <a:ext cx="4546242" cy="734096"/>
          </a:xfrm>
          <a:custGeom>
            <a:avLst/>
            <a:gdLst>
              <a:gd name="connsiteX0" fmla="*/ 0 w 4546242"/>
              <a:gd name="connsiteY0" fmla="*/ 734096 h 734096"/>
              <a:gd name="connsiteX1" fmla="*/ 4546242 w 4546242"/>
              <a:gd name="connsiteY1" fmla="*/ 734096 h 734096"/>
              <a:gd name="connsiteX2" fmla="*/ 4546242 w 4546242"/>
              <a:gd name="connsiteY2" fmla="*/ 0 h 734096"/>
              <a:gd name="connsiteX3" fmla="*/ 360608 w 4546242"/>
              <a:gd name="connsiteY3" fmla="*/ 0 h 734096"/>
              <a:gd name="connsiteX4" fmla="*/ 0 w 4546242"/>
              <a:gd name="connsiteY4" fmla="*/ 734096 h 73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6242" h="734096">
                <a:moveTo>
                  <a:pt x="0" y="734096"/>
                </a:moveTo>
                <a:lnTo>
                  <a:pt x="4546242" y="734096"/>
                </a:lnTo>
                <a:lnTo>
                  <a:pt x="4546242" y="0"/>
                </a:lnTo>
                <a:lnTo>
                  <a:pt x="360608" y="0"/>
                </a:lnTo>
                <a:lnTo>
                  <a:pt x="0" y="7340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0" y="708639"/>
            <a:ext cx="12209172" cy="5304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-12879" y="5962918"/>
            <a:ext cx="5782614" cy="927279"/>
          </a:xfrm>
          <a:custGeom>
            <a:avLst/>
            <a:gdLst>
              <a:gd name="connsiteX0" fmla="*/ 12879 w 5782614"/>
              <a:gd name="connsiteY0" fmla="*/ 0 h 927279"/>
              <a:gd name="connsiteX1" fmla="*/ 5782614 w 5782614"/>
              <a:gd name="connsiteY1" fmla="*/ 0 h 927279"/>
              <a:gd name="connsiteX2" fmla="*/ 5357611 w 5782614"/>
              <a:gd name="connsiteY2" fmla="*/ 927279 h 927279"/>
              <a:gd name="connsiteX3" fmla="*/ 0 w 5782614"/>
              <a:gd name="connsiteY3" fmla="*/ 927279 h 927279"/>
              <a:gd name="connsiteX4" fmla="*/ 12879 w 5782614"/>
              <a:gd name="connsiteY4" fmla="*/ 0 h 92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2614" h="927279">
                <a:moveTo>
                  <a:pt x="12879" y="0"/>
                </a:moveTo>
                <a:lnTo>
                  <a:pt x="5782614" y="0"/>
                </a:lnTo>
                <a:lnTo>
                  <a:pt x="5357611" y="927279"/>
                </a:lnTo>
                <a:lnTo>
                  <a:pt x="0" y="927279"/>
                </a:lnTo>
                <a:lnTo>
                  <a:pt x="1287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667" y="708338"/>
            <a:ext cx="3475558" cy="61818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89282" y="1496979"/>
            <a:ext cx="2517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APP HOME</a:t>
            </a:r>
            <a:endParaRPr lang="en-IN" sz="3600" b="1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87353" y="2518303"/>
            <a:ext cx="4757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6 major segments.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99835" y="3328460"/>
            <a:ext cx="4757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Instead of conventional burger menu top left menu icon is represented by GFG logo. It will have a pulsating animation to catch user’s attention. Main menu will be opened once clicked.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87050" y="4908322"/>
            <a:ext cx="4757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Bottom navigation panel helps user to open essential components like profile, contact, search and login section. 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84582" y="6387920"/>
            <a:ext cx="3090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 smtClean="0">
                <a:latin typeface="FSAlbert" panose="02000603040000020004" pitchFamily="50" charset="0"/>
              </a:rPr>
              <a:t>For Interview of flutter candidate</a:t>
            </a:r>
            <a:endParaRPr lang="en-IN" sz="1200" dirty="0">
              <a:latin typeface="FSAlbert" panose="02000603040000020004" pitchFamily="50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38" y="-19318"/>
            <a:ext cx="1952874" cy="74860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082603" y="1841679"/>
            <a:ext cx="1326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46421" y="1657013"/>
            <a:ext cx="150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#04072d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408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7662930" y="-25758"/>
            <a:ext cx="4546242" cy="734096"/>
          </a:xfrm>
          <a:custGeom>
            <a:avLst/>
            <a:gdLst>
              <a:gd name="connsiteX0" fmla="*/ 0 w 4546242"/>
              <a:gd name="connsiteY0" fmla="*/ 734096 h 734096"/>
              <a:gd name="connsiteX1" fmla="*/ 4546242 w 4546242"/>
              <a:gd name="connsiteY1" fmla="*/ 734096 h 734096"/>
              <a:gd name="connsiteX2" fmla="*/ 4546242 w 4546242"/>
              <a:gd name="connsiteY2" fmla="*/ 0 h 734096"/>
              <a:gd name="connsiteX3" fmla="*/ 360608 w 4546242"/>
              <a:gd name="connsiteY3" fmla="*/ 0 h 734096"/>
              <a:gd name="connsiteX4" fmla="*/ 0 w 4546242"/>
              <a:gd name="connsiteY4" fmla="*/ 734096 h 73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6242" h="734096">
                <a:moveTo>
                  <a:pt x="0" y="734096"/>
                </a:moveTo>
                <a:lnTo>
                  <a:pt x="4546242" y="734096"/>
                </a:lnTo>
                <a:lnTo>
                  <a:pt x="4546242" y="0"/>
                </a:lnTo>
                <a:lnTo>
                  <a:pt x="360608" y="0"/>
                </a:lnTo>
                <a:lnTo>
                  <a:pt x="0" y="7340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0" y="708639"/>
            <a:ext cx="12209172" cy="5304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-12879" y="5962918"/>
            <a:ext cx="5782614" cy="927279"/>
          </a:xfrm>
          <a:custGeom>
            <a:avLst/>
            <a:gdLst>
              <a:gd name="connsiteX0" fmla="*/ 12879 w 5782614"/>
              <a:gd name="connsiteY0" fmla="*/ 0 h 927279"/>
              <a:gd name="connsiteX1" fmla="*/ 5782614 w 5782614"/>
              <a:gd name="connsiteY1" fmla="*/ 0 h 927279"/>
              <a:gd name="connsiteX2" fmla="*/ 5357611 w 5782614"/>
              <a:gd name="connsiteY2" fmla="*/ 927279 h 927279"/>
              <a:gd name="connsiteX3" fmla="*/ 0 w 5782614"/>
              <a:gd name="connsiteY3" fmla="*/ 927279 h 927279"/>
              <a:gd name="connsiteX4" fmla="*/ 12879 w 5782614"/>
              <a:gd name="connsiteY4" fmla="*/ 0 h 92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2614" h="927279">
                <a:moveTo>
                  <a:pt x="12879" y="0"/>
                </a:moveTo>
                <a:lnTo>
                  <a:pt x="5782614" y="0"/>
                </a:lnTo>
                <a:lnTo>
                  <a:pt x="5357611" y="927279"/>
                </a:lnTo>
                <a:lnTo>
                  <a:pt x="0" y="927279"/>
                </a:lnTo>
                <a:lnTo>
                  <a:pt x="1287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85" y="708338"/>
            <a:ext cx="3480776" cy="61818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76220" y="1661139"/>
            <a:ext cx="494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MAIN MENU</a:t>
            </a:r>
            <a:endParaRPr lang="en-IN" sz="3600" b="1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87353" y="2852912"/>
            <a:ext cx="4757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Opening of main menu will have fluid animation.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94917" y="3663069"/>
            <a:ext cx="4757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Main menu contains all generic items and can be accessed by anonymous user.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84582" y="6387920"/>
            <a:ext cx="3090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 smtClean="0">
                <a:latin typeface="FSAlbert" panose="02000603040000020004" pitchFamily="50" charset="0"/>
              </a:rPr>
              <a:t>For Interview of flutter candidate</a:t>
            </a:r>
            <a:endParaRPr lang="en-IN" sz="1200" dirty="0">
              <a:latin typeface="FSAlbert" panose="02000603040000020004" pitchFamily="50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38" y="-19318"/>
            <a:ext cx="1952874" cy="74860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4584879" y="5138670"/>
            <a:ext cx="875763" cy="1429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035639" y="4765183"/>
            <a:ext cx="170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#133c72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535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7662930" y="-25758"/>
            <a:ext cx="4546242" cy="734096"/>
          </a:xfrm>
          <a:custGeom>
            <a:avLst/>
            <a:gdLst>
              <a:gd name="connsiteX0" fmla="*/ 0 w 4546242"/>
              <a:gd name="connsiteY0" fmla="*/ 734096 h 734096"/>
              <a:gd name="connsiteX1" fmla="*/ 4546242 w 4546242"/>
              <a:gd name="connsiteY1" fmla="*/ 734096 h 734096"/>
              <a:gd name="connsiteX2" fmla="*/ 4546242 w 4546242"/>
              <a:gd name="connsiteY2" fmla="*/ 0 h 734096"/>
              <a:gd name="connsiteX3" fmla="*/ 360608 w 4546242"/>
              <a:gd name="connsiteY3" fmla="*/ 0 h 734096"/>
              <a:gd name="connsiteX4" fmla="*/ 0 w 4546242"/>
              <a:gd name="connsiteY4" fmla="*/ 734096 h 73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6242" h="734096">
                <a:moveTo>
                  <a:pt x="0" y="734096"/>
                </a:moveTo>
                <a:lnTo>
                  <a:pt x="4546242" y="734096"/>
                </a:lnTo>
                <a:lnTo>
                  <a:pt x="4546242" y="0"/>
                </a:lnTo>
                <a:lnTo>
                  <a:pt x="360608" y="0"/>
                </a:lnTo>
                <a:lnTo>
                  <a:pt x="0" y="7340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0" y="708639"/>
            <a:ext cx="12209172" cy="5304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-12879" y="5962918"/>
            <a:ext cx="5782614" cy="927279"/>
          </a:xfrm>
          <a:custGeom>
            <a:avLst/>
            <a:gdLst>
              <a:gd name="connsiteX0" fmla="*/ 12879 w 5782614"/>
              <a:gd name="connsiteY0" fmla="*/ 0 h 927279"/>
              <a:gd name="connsiteX1" fmla="*/ 5782614 w 5782614"/>
              <a:gd name="connsiteY1" fmla="*/ 0 h 927279"/>
              <a:gd name="connsiteX2" fmla="*/ 5357611 w 5782614"/>
              <a:gd name="connsiteY2" fmla="*/ 927279 h 927279"/>
              <a:gd name="connsiteX3" fmla="*/ 0 w 5782614"/>
              <a:gd name="connsiteY3" fmla="*/ 927279 h 927279"/>
              <a:gd name="connsiteX4" fmla="*/ 12879 w 5782614"/>
              <a:gd name="connsiteY4" fmla="*/ 0 h 92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2614" h="927279">
                <a:moveTo>
                  <a:pt x="12879" y="0"/>
                </a:moveTo>
                <a:lnTo>
                  <a:pt x="5782614" y="0"/>
                </a:lnTo>
                <a:lnTo>
                  <a:pt x="5357611" y="927279"/>
                </a:lnTo>
                <a:lnTo>
                  <a:pt x="0" y="927279"/>
                </a:lnTo>
                <a:lnTo>
                  <a:pt x="1287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25" y="708337"/>
            <a:ext cx="3475558" cy="61818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56710" y="2746282"/>
            <a:ext cx="4757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User will have option to browse products along with plant details. 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56710" y="3870210"/>
            <a:ext cx="4757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Filter option will help to search a product with specifications.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63790" y="1496979"/>
            <a:ext cx="2517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PRODUCTS</a:t>
            </a:r>
            <a:endParaRPr lang="en-IN" sz="3600" b="1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84582" y="6387920"/>
            <a:ext cx="3090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 smtClean="0">
                <a:latin typeface="FSAlbert" panose="02000603040000020004" pitchFamily="50" charset="0"/>
              </a:rPr>
              <a:t>For Interview of flutter candidate</a:t>
            </a:r>
            <a:endParaRPr lang="en-IN" sz="1200" dirty="0">
              <a:latin typeface="FSAlbert" panose="02000603040000020004" pitchFamily="50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38" y="-19318"/>
            <a:ext cx="1952874" cy="74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2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7662930" y="-25758"/>
            <a:ext cx="4546242" cy="734096"/>
          </a:xfrm>
          <a:custGeom>
            <a:avLst/>
            <a:gdLst>
              <a:gd name="connsiteX0" fmla="*/ 0 w 4546242"/>
              <a:gd name="connsiteY0" fmla="*/ 734096 h 734096"/>
              <a:gd name="connsiteX1" fmla="*/ 4546242 w 4546242"/>
              <a:gd name="connsiteY1" fmla="*/ 734096 h 734096"/>
              <a:gd name="connsiteX2" fmla="*/ 4546242 w 4546242"/>
              <a:gd name="connsiteY2" fmla="*/ 0 h 734096"/>
              <a:gd name="connsiteX3" fmla="*/ 360608 w 4546242"/>
              <a:gd name="connsiteY3" fmla="*/ 0 h 734096"/>
              <a:gd name="connsiteX4" fmla="*/ 0 w 4546242"/>
              <a:gd name="connsiteY4" fmla="*/ 734096 h 73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6242" h="734096">
                <a:moveTo>
                  <a:pt x="0" y="734096"/>
                </a:moveTo>
                <a:lnTo>
                  <a:pt x="4546242" y="734096"/>
                </a:lnTo>
                <a:lnTo>
                  <a:pt x="4546242" y="0"/>
                </a:lnTo>
                <a:lnTo>
                  <a:pt x="360608" y="0"/>
                </a:lnTo>
                <a:lnTo>
                  <a:pt x="0" y="7340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0" y="708639"/>
            <a:ext cx="12209172" cy="5304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-12879" y="5962918"/>
            <a:ext cx="5782614" cy="927279"/>
          </a:xfrm>
          <a:custGeom>
            <a:avLst/>
            <a:gdLst>
              <a:gd name="connsiteX0" fmla="*/ 12879 w 5782614"/>
              <a:gd name="connsiteY0" fmla="*/ 0 h 927279"/>
              <a:gd name="connsiteX1" fmla="*/ 5782614 w 5782614"/>
              <a:gd name="connsiteY1" fmla="*/ 0 h 927279"/>
              <a:gd name="connsiteX2" fmla="*/ 5357611 w 5782614"/>
              <a:gd name="connsiteY2" fmla="*/ 927279 h 927279"/>
              <a:gd name="connsiteX3" fmla="*/ 0 w 5782614"/>
              <a:gd name="connsiteY3" fmla="*/ 927279 h 927279"/>
              <a:gd name="connsiteX4" fmla="*/ 12879 w 5782614"/>
              <a:gd name="connsiteY4" fmla="*/ 0 h 92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2614" h="927279">
                <a:moveTo>
                  <a:pt x="12879" y="0"/>
                </a:moveTo>
                <a:lnTo>
                  <a:pt x="5782614" y="0"/>
                </a:lnTo>
                <a:lnTo>
                  <a:pt x="5357611" y="927279"/>
                </a:lnTo>
                <a:lnTo>
                  <a:pt x="0" y="927279"/>
                </a:lnTo>
                <a:lnTo>
                  <a:pt x="1287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24" y="708338"/>
            <a:ext cx="3475558" cy="61818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977242" y="1661139"/>
            <a:ext cx="2517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PLANTS</a:t>
            </a:r>
            <a:endParaRPr lang="en-IN" sz="3600" b="1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56710" y="2746282"/>
            <a:ext cx="4757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User can get plant specific information. 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56710" y="3523648"/>
            <a:ext cx="4757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User can contact to plant-id directly. 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56710" y="4283594"/>
            <a:ext cx="4757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Plant specific information can be filtered. 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84582" y="6387920"/>
            <a:ext cx="3090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 smtClean="0">
                <a:latin typeface="FSAlbert" panose="02000603040000020004" pitchFamily="50" charset="0"/>
              </a:rPr>
              <a:t>For Interview of flutter candidate</a:t>
            </a:r>
            <a:endParaRPr lang="en-IN" sz="1200" dirty="0">
              <a:latin typeface="FSAlbert" panose="02000603040000020004" pitchFamily="50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38" y="-19318"/>
            <a:ext cx="1952874" cy="74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7662930" y="-25758"/>
            <a:ext cx="4546242" cy="734096"/>
          </a:xfrm>
          <a:custGeom>
            <a:avLst/>
            <a:gdLst>
              <a:gd name="connsiteX0" fmla="*/ 0 w 4546242"/>
              <a:gd name="connsiteY0" fmla="*/ 734096 h 734096"/>
              <a:gd name="connsiteX1" fmla="*/ 4546242 w 4546242"/>
              <a:gd name="connsiteY1" fmla="*/ 734096 h 734096"/>
              <a:gd name="connsiteX2" fmla="*/ 4546242 w 4546242"/>
              <a:gd name="connsiteY2" fmla="*/ 0 h 734096"/>
              <a:gd name="connsiteX3" fmla="*/ 360608 w 4546242"/>
              <a:gd name="connsiteY3" fmla="*/ 0 h 734096"/>
              <a:gd name="connsiteX4" fmla="*/ 0 w 4546242"/>
              <a:gd name="connsiteY4" fmla="*/ 734096 h 73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6242" h="734096">
                <a:moveTo>
                  <a:pt x="0" y="734096"/>
                </a:moveTo>
                <a:lnTo>
                  <a:pt x="4546242" y="734096"/>
                </a:lnTo>
                <a:lnTo>
                  <a:pt x="4546242" y="0"/>
                </a:lnTo>
                <a:lnTo>
                  <a:pt x="360608" y="0"/>
                </a:lnTo>
                <a:lnTo>
                  <a:pt x="0" y="7340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0" y="708639"/>
            <a:ext cx="12209172" cy="5304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-12879" y="5962918"/>
            <a:ext cx="5782614" cy="927279"/>
          </a:xfrm>
          <a:custGeom>
            <a:avLst/>
            <a:gdLst>
              <a:gd name="connsiteX0" fmla="*/ 12879 w 5782614"/>
              <a:gd name="connsiteY0" fmla="*/ 0 h 927279"/>
              <a:gd name="connsiteX1" fmla="*/ 5782614 w 5782614"/>
              <a:gd name="connsiteY1" fmla="*/ 0 h 927279"/>
              <a:gd name="connsiteX2" fmla="*/ 5357611 w 5782614"/>
              <a:gd name="connsiteY2" fmla="*/ 927279 h 927279"/>
              <a:gd name="connsiteX3" fmla="*/ 0 w 5782614"/>
              <a:gd name="connsiteY3" fmla="*/ 927279 h 927279"/>
              <a:gd name="connsiteX4" fmla="*/ 12879 w 5782614"/>
              <a:gd name="connsiteY4" fmla="*/ 0 h 92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2614" h="927279">
                <a:moveTo>
                  <a:pt x="12879" y="0"/>
                </a:moveTo>
                <a:lnTo>
                  <a:pt x="5782614" y="0"/>
                </a:lnTo>
                <a:lnTo>
                  <a:pt x="5357611" y="927279"/>
                </a:lnTo>
                <a:lnTo>
                  <a:pt x="0" y="927279"/>
                </a:lnTo>
                <a:lnTo>
                  <a:pt x="1287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47" y="708338"/>
            <a:ext cx="3457456" cy="61496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95659" y="1661139"/>
            <a:ext cx="4489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BUSINESS ENQUIRY</a:t>
            </a:r>
            <a:endParaRPr lang="en-IN" sz="3600" b="1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56710" y="2746282"/>
            <a:ext cx="4757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Option to check product availability 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56710" y="3556439"/>
            <a:ext cx="4757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Based on availability user can make a business enquiry.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56710" y="4492255"/>
            <a:ext cx="4757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In case of anonymous user they can check product availability but making a business enquiry will need them to register or login.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84582" y="6387920"/>
            <a:ext cx="3090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 smtClean="0">
                <a:latin typeface="FSAlbert" panose="02000603040000020004" pitchFamily="50" charset="0"/>
              </a:rPr>
              <a:t>For Interview of flutter candidate</a:t>
            </a:r>
            <a:endParaRPr lang="en-IN" sz="1200" dirty="0">
              <a:latin typeface="FSAlbert" panose="02000603040000020004" pitchFamily="50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38" y="-19318"/>
            <a:ext cx="1952874" cy="74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5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7662930" y="-25758"/>
            <a:ext cx="4546242" cy="734096"/>
          </a:xfrm>
          <a:custGeom>
            <a:avLst/>
            <a:gdLst>
              <a:gd name="connsiteX0" fmla="*/ 0 w 4546242"/>
              <a:gd name="connsiteY0" fmla="*/ 734096 h 734096"/>
              <a:gd name="connsiteX1" fmla="*/ 4546242 w 4546242"/>
              <a:gd name="connsiteY1" fmla="*/ 734096 h 734096"/>
              <a:gd name="connsiteX2" fmla="*/ 4546242 w 4546242"/>
              <a:gd name="connsiteY2" fmla="*/ 0 h 734096"/>
              <a:gd name="connsiteX3" fmla="*/ 360608 w 4546242"/>
              <a:gd name="connsiteY3" fmla="*/ 0 h 734096"/>
              <a:gd name="connsiteX4" fmla="*/ 0 w 4546242"/>
              <a:gd name="connsiteY4" fmla="*/ 734096 h 73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6242" h="734096">
                <a:moveTo>
                  <a:pt x="0" y="734096"/>
                </a:moveTo>
                <a:lnTo>
                  <a:pt x="4546242" y="734096"/>
                </a:lnTo>
                <a:lnTo>
                  <a:pt x="4546242" y="0"/>
                </a:lnTo>
                <a:lnTo>
                  <a:pt x="360608" y="0"/>
                </a:lnTo>
                <a:lnTo>
                  <a:pt x="0" y="7340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0" y="708639"/>
            <a:ext cx="12209172" cy="5304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-12879" y="5962918"/>
            <a:ext cx="5782614" cy="927279"/>
          </a:xfrm>
          <a:custGeom>
            <a:avLst/>
            <a:gdLst>
              <a:gd name="connsiteX0" fmla="*/ 12879 w 5782614"/>
              <a:gd name="connsiteY0" fmla="*/ 0 h 927279"/>
              <a:gd name="connsiteX1" fmla="*/ 5782614 w 5782614"/>
              <a:gd name="connsiteY1" fmla="*/ 0 h 927279"/>
              <a:gd name="connsiteX2" fmla="*/ 5357611 w 5782614"/>
              <a:gd name="connsiteY2" fmla="*/ 927279 h 927279"/>
              <a:gd name="connsiteX3" fmla="*/ 0 w 5782614"/>
              <a:gd name="connsiteY3" fmla="*/ 927279 h 927279"/>
              <a:gd name="connsiteX4" fmla="*/ 12879 w 5782614"/>
              <a:gd name="connsiteY4" fmla="*/ 0 h 92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2614" h="927279">
                <a:moveTo>
                  <a:pt x="12879" y="0"/>
                </a:moveTo>
                <a:lnTo>
                  <a:pt x="5782614" y="0"/>
                </a:lnTo>
                <a:lnTo>
                  <a:pt x="5357611" y="927279"/>
                </a:lnTo>
                <a:lnTo>
                  <a:pt x="0" y="927279"/>
                </a:lnTo>
                <a:lnTo>
                  <a:pt x="1287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46" y="708338"/>
            <a:ext cx="3457456" cy="61496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95659" y="1661139"/>
            <a:ext cx="4489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REQUEST TO LOGIN</a:t>
            </a:r>
            <a:endParaRPr lang="en-IN" sz="3600" b="1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95659" y="3282996"/>
            <a:ext cx="4757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Anonymous user will be redirected to this page for either register or login.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84582" y="6387920"/>
            <a:ext cx="3090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 smtClean="0">
                <a:latin typeface="FSAlbert" panose="02000603040000020004" pitchFamily="50" charset="0"/>
              </a:rPr>
              <a:t>For Interview of flutter candidate</a:t>
            </a:r>
            <a:endParaRPr lang="en-IN" sz="1200" dirty="0">
              <a:latin typeface="FSAlbert" panose="02000603040000020004" pitchFamily="50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38" y="-19318"/>
            <a:ext cx="1952874" cy="74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7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7662930" y="-25758"/>
            <a:ext cx="4546242" cy="734096"/>
          </a:xfrm>
          <a:custGeom>
            <a:avLst/>
            <a:gdLst>
              <a:gd name="connsiteX0" fmla="*/ 0 w 4546242"/>
              <a:gd name="connsiteY0" fmla="*/ 734096 h 734096"/>
              <a:gd name="connsiteX1" fmla="*/ 4546242 w 4546242"/>
              <a:gd name="connsiteY1" fmla="*/ 734096 h 734096"/>
              <a:gd name="connsiteX2" fmla="*/ 4546242 w 4546242"/>
              <a:gd name="connsiteY2" fmla="*/ 0 h 734096"/>
              <a:gd name="connsiteX3" fmla="*/ 360608 w 4546242"/>
              <a:gd name="connsiteY3" fmla="*/ 0 h 734096"/>
              <a:gd name="connsiteX4" fmla="*/ 0 w 4546242"/>
              <a:gd name="connsiteY4" fmla="*/ 734096 h 73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6242" h="734096">
                <a:moveTo>
                  <a:pt x="0" y="734096"/>
                </a:moveTo>
                <a:lnTo>
                  <a:pt x="4546242" y="734096"/>
                </a:lnTo>
                <a:lnTo>
                  <a:pt x="4546242" y="0"/>
                </a:lnTo>
                <a:lnTo>
                  <a:pt x="360608" y="0"/>
                </a:lnTo>
                <a:lnTo>
                  <a:pt x="0" y="7340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0" y="708639"/>
            <a:ext cx="12209172" cy="5304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2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-12879" y="5962918"/>
            <a:ext cx="5782614" cy="927279"/>
          </a:xfrm>
          <a:custGeom>
            <a:avLst/>
            <a:gdLst>
              <a:gd name="connsiteX0" fmla="*/ 12879 w 5782614"/>
              <a:gd name="connsiteY0" fmla="*/ 0 h 927279"/>
              <a:gd name="connsiteX1" fmla="*/ 5782614 w 5782614"/>
              <a:gd name="connsiteY1" fmla="*/ 0 h 927279"/>
              <a:gd name="connsiteX2" fmla="*/ 5357611 w 5782614"/>
              <a:gd name="connsiteY2" fmla="*/ 927279 h 927279"/>
              <a:gd name="connsiteX3" fmla="*/ 0 w 5782614"/>
              <a:gd name="connsiteY3" fmla="*/ 927279 h 927279"/>
              <a:gd name="connsiteX4" fmla="*/ 12879 w 5782614"/>
              <a:gd name="connsiteY4" fmla="*/ 0 h 92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2614" h="927279">
                <a:moveTo>
                  <a:pt x="12879" y="0"/>
                </a:moveTo>
                <a:lnTo>
                  <a:pt x="5782614" y="0"/>
                </a:lnTo>
                <a:lnTo>
                  <a:pt x="5357611" y="927279"/>
                </a:lnTo>
                <a:lnTo>
                  <a:pt x="0" y="927279"/>
                </a:lnTo>
                <a:lnTo>
                  <a:pt x="1287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085" y="708338"/>
            <a:ext cx="3457456" cy="61496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95659" y="1661139"/>
            <a:ext cx="494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AVAILABILITY CHECK</a:t>
            </a:r>
            <a:endParaRPr lang="en-IN" sz="3600" b="1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87353" y="3360743"/>
            <a:ext cx="4757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 smtClean="0">
                <a:solidFill>
                  <a:schemeClr val="bg1">
                    <a:lumMod val="65000"/>
                  </a:schemeClr>
                </a:solidFill>
                <a:latin typeface="FSAlbert" panose="02000603040000020004" pitchFamily="50" charset="0"/>
              </a:rPr>
              <a:t>Category wise product availability can be checked from this interface.</a:t>
            </a:r>
            <a:endParaRPr lang="en-IN" sz="1600" dirty="0">
              <a:solidFill>
                <a:schemeClr val="bg1">
                  <a:lumMod val="65000"/>
                </a:schemeClr>
              </a:solidFill>
              <a:latin typeface="FSAlbert" panose="02000603040000020004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84582" y="6387920"/>
            <a:ext cx="3090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 smtClean="0">
                <a:latin typeface="FSAlbert" panose="02000603040000020004" pitchFamily="50" charset="0"/>
              </a:rPr>
              <a:t>For Interview of flutter candidate</a:t>
            </a:r>
            <a:endParaRPr lang="en-IN" sz="1200" dirty="0">
              <a:latin typeface="FSAlbert" panose="02000603040000020004" pitchFamily="50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38" y="-19318"/>
            <a:ext cx="1952874" cy="74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514</Words>
  <Application>Microsoft Office PowerPoint</Application>
  <PresentationFormat>Widescreen</PresentationFormat>
  <Paragraphs>72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FSAlbert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angshu bhattacharya</dc:creator>
  <cp:lastModifiedBy>angshu bhattacharya</cp:lastModifiedBy>
  <cp:revision>4</cp:revision>
  <dcterms:created xsi:type="dcterms:W3CDTF">2020-01-10T05:27:13Z</dcterms:created>
  <dcterms:modified xsi:type="dcterms:W3CDTF">2020-01-10T06:11:18Z</dcterms:modified>
</cp:coreProperties>
</file>